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0" r:id="rId6"/>
    <p:sldId id="259" r:id="rId7"/>
    <p:sldId id="266" r:id="rId8"/>
    <p:sldId id="270" r:id="rId9"/>
    <p:sldId id="271" r:id="rId10"/>
    <p:sldId id="261" r:id="rId11"/>
    <p:sldId id="263" r:id="rId12"/>
    <p:sldId id="268" r:id="rId13"/>
    <p:sldId id="267" r:id="rId14"/>
    <p:sldId id="269" r:id="rId15"/>
    <p:sldId id="264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>
        <p:scale>
          <a:sx n="77" d="100"/>
          <a:sy n="77" d="100"/>
        </p:scale>
        <p:origin x="2104" y="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03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60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5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4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66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40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82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40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4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6836-605A-4C1D-A912-FF150FCD6742}" type="datetimeFigureOut">
              <a:rPr lang="en-AU" smtClean="0"/>
              <a:t>25/2/18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9E12-1312-4119-8216-3E180A7C91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38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MCC Asset Register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 April 2017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03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 Paddles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3" y="1124744"/>
            <a:ext cx="4083918" cy="5445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744922"/>
            <a:ext cx="5004048" cy="37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Personal Floatation Devices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6622"/>
            <a:ext cx="4788024" cy="318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96" y="3908674"/>
            <a:ext cx="4428416" cy="294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19795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These 4 PFDs were added 22 July 2014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86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club has a handful of PFD’s that need to be counted and photographed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0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362" y="4077072"/>
            <a:ext cx="4910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electric water MCC blue K1 decks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club has other decks that must photographed and counted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2" y="1124744"/>
            <a:ext cx="393342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Helmets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club has a large amount of helmets that need photographing and counting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3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Four Throw Bags </a:t>
            </a:r>
            <a:r>
              <a:rPr lang="en-AU" sz="1300" dirty="0" smtClean="0"/>
              <a:t>(added 22 July 14)</a:t>
            </a:r>
            <a:endParaRPr lang="en-AU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2334"/>
            <a:ext cx="8352928" cy="55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K1 Boats</a:t>
            </a:r>
            <a:br>
              <a:rPr lang="en-US" dirty="0" smtClean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1" y="1063842"/>
            <a:ext cx="2607319" cy="1884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2" y="3745785"/>
            <a:ext cx="2592288" cy="19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64" y="3745785"/>
            <a:ext cx="2456478" cy="19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63842"/>
            <a:ext cx="2461051" cy="1845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91" y="1063842"/>
            <a:ext cx="2461051" cy="1845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219" y="3137482"/>
            <a:ext cx="261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3x White </a:t>
            </a:r>
            <a:r>
              <a:rPr lang="en-US" dirty="0" smtClean="0"/>
              <a:t>Sonic </a:t>
            </a:r>
            <a:r>
              <a:rPr lang="en-US" dirty="0" err="1" smtClean="0"/>
              <a:t>Galasport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3137482"/>
            <a:ext cx="251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 Black Bolts</a:t>
            </a:r>
            <a:endParaRPr lang="en-AU" dirty="0"/>
          </a:p>
          <a:p>
            <a:r>
              <a:rPr lang="en-AU" dirty="0" smtClean="0"/>
              <a:t>*one is missing 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137482"/>
            <a:ext cx="251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1x Blue Bolt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481491" y="5805264"/>
            <a:ext cx="246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1x </a:t>
            </a:r>
            <a:r>
              <a:rPr lang="en-US" dirty="0" err="1" smtClean="0"/>
              <a:t>Vajda</a:t>
            </a:r>
            <a:r>
              <a:rPr lang="en-US" dirty="0" smtClean="0"/>
              <a:t> 360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302" y="58052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1x Unknown</a:t>
            </a:r>
          </a:p>
          <a:p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42" y="3745786"/>
            <a:ext cx="1201732" cy="1940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6216" y="58052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1x </a:t>
            </a:r>
            <a:r>
              <a:rPr lang="en-US" dirty="0" err="1" smtClean="0"/>
              <a:t>Dager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K1 - Continued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6" y="1340768"/>
            <a:ext cx="3328370" cy="187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256" y="3212976"/>
            <a:ext cx="323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*Currently missing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538208"/>
            <a:ext cx="339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still a range of new </a:t>
            </a:r>
            <a:r>
              <a:rPr lang="en-US" dirty="0" err="1" smtClean="0"/>
              <a:t>Glasport</a:t>
            </a:r>
            <a:r>
              <a:rPr lang="en-US" dirty="0" smtClean="0"/>
              <a:t> boats and other boats that need to be labeled and photographed.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6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 Boats</a:t>
            </a:r>
            <a:endParaRPr lang="en-AU" dirty="0"/>
          </a:p>
        </p:txBody>
      </p:sp>
      <p:pic>
        <p:nvPicPr>
          <p:cNvPr id="4" name="Content Placeholder 3" descr="C2 Yell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38361"/>
          <a:stretch>
            <a:fillRect/>
          </a:stretch>
        </p:blipFill>
        <p:spPr bwMode="auto">
          <a:xfrm>
            <a:off x="852728" y="1361041"/>
            <a:ext cx="7056784" cy="25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2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36322"/>
          <a:stretch>
            <a:fillRect/>
          </a:stretch>
        </p:blipFill>
        <p:spPr bwMode="auto">
          <a:xfrm>
            <a:off x="827584" y="4221088"/>
            <a:ext cx="71585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 Boats</a:t>
            </a:r>
            <a:endParaRPr lang="en-AU" dirty="0"/>
          </a:p>
        </p:txBody>
      </p:sp>
      <p:pic>
        <p:nvPicPr>
          <p:cNvPr id="9" name="Picture 8" descr="IMG00117-20101128-0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 b="37560"/>
          <a:stretch>
            <a:fillRect/>
          </a:stretch>
        </p:blipFill>
        <p:spPr bwMode="auto">
          <a:xfrm>
            <a:off x="5940152" y="3501008"/>
            <a:ext cx="276227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1 Sna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44519"/>
          <a:stretch>
            <a:fillRect/>
          </a:stretch>
        </p:blipFill>
        <p:spPr bwMode="auto">
          <a:xfrm>
            <a:off x="6037387" y="5365314"/>
            <a:ext cx="2711077" cy="79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033798" cy="153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2 - Galasport Carbo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58" y="1553457"/>
            <a:ext cx="2839170" cy="8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1 oran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42482"/>
          <a:stretch>
            <a:fillRect/>
          </a:stretch>
        </p:blipFill>
        <p:spPr bwMode="auto">
          <a:xfrm>
            <a:off x="2915816" y="5301580"/>
            <a:ext cx="2680523" cy="8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1 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b="42482"/>
          <a:stretch>
            <a:fillRect/>
          </a:stretch>
        </p:blipFill>
        <p:spPr bwMode="auto">
          <a:xfrm>
            <a:off x="2680207" y="3389729"/>
            <a:ext cx="2916132" cy="90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1 white - donated by John Hard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28079"/>
          <a:stretch>
            <a:fillRect/>
          </a:stretch>
        </p:blipFill>
        <p:spPr bwMode="auto">
          <a:xfrm>
            <a:off x="6012160" y="1553458"/>
            <a:ext cx="2701404" cy="8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K1 Paddles (+ one C1 Paddle)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23296"/>
            <a:ext cx="2716820" cy="3621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23296"/>
            <a:ext cx="2716446" cy="36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4" y="1823297"/>
            <a:ext cx="2716446" cy="3621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5661248"/>
            <a:ext cx="260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 err="1" smtClean="0"/>
              <a:t>Galasport</a:t>
            </a:r>
            <a:r>
              <a:rPr lang="en-US" dirty="0" smtClean="0"/>
              <a:t> Paddles</a:t>
            </a:r>
          </a:p>
          <a:p>
            <a:r>
              <a:rPr lang="en-US" dirty="0" smtClean="0"/>
              <a:t>Purchased new 2012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661248"/>
            <a:ext cx="271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5x G power paddles</a:t>
            </a:r>
          </a:p>
        </p:txBody>
      </p:sp>
    </p:spTree>
    <p:extLst>
      <p:ext uri="{BB962C8B-B14F-4D97-AF65-F5344CB8AC3E}">
        <p14:creationId xmlns:p14="http://schemas.microsoft.com/office/powerpoint/2010/main" val="35457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K1 paddles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12" y="1200820"/>
            <a:ext cx="2227748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227748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530516"/>
            <a:ext cx="468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3x </a:t>
            </a:r>
            <a:r>
              <a:rPr lang="en-US" dirty="0" err="1" smtClean="0"/>
              <a:t>Galasport</a:t>
            </a:r>
            <a:r>
              <a:rPr lang="en-US" dirty="0" smtClean="0"/>
              <a:t> paddles , as of March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2314600" cy="4114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916" y="5117243"/>
            <a:ext cx="13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-Front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05412" y="5163410"/>
            <a:ext cx="130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-Back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5486575"/>
            <a:ext cx="23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 </a:t>
            </a:r>
            <a:r>
              <a:rPr lang="en-US" dirty="0" err="1" smtClean="0"/>
              <a:t>Galasport</a:t>
            </a:r>
            <a:r>
              <a:rPr lang="en-US" dirty="0" smtClean="0"/>
              <a:t> paddles, as of March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2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K1 Paddles Continued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0" y="1387210"/>
            <a:ext cx="4371500" cy="2458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54" y="1372343"/>
            <a:ext cx="4424364" cy="2488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9309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x Senior sized </a:t>
            </a:r>
            <a:r>
              <a:rPr lang="en-US" dirty="0" err="1" smtClean="0"/>
              <a:t>Letman</a:t>
            </a:r>
            <a:r>
              <a:rPr lang="en-US" dirty="0" smtClean="0"/>
              <a:t> Paddles as of 25</a:t>
            </a:r>
            <a:r>
              <a:rPr lang="en-US" baseline="30000" dirty="0" smtClean="0"/>
              <a:t>th</a:t>
            </a:r>
            <a:r>
              <a:rPr lang="en-US" dirty="0" smtClean="0"/>
              <a:t> Feb 2018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3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K1 Paddles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still more paddles to be counted and photographed.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3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196</Words>
  <Application>Microsoft Macintosh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MCC Asset Register</vt:lpstr>
      <vt:lpstr>K1 Boats </vt:lpstr>
      <vt:lpstr>K1 - Continued</vt:lpstr>
      <vt:lpstr>C2 Boats</vt:lpstr>
      <vt:lpstr>C1 Boats</vt:lpstr>
      <vt:lpstr>K1 Paddles (+ one C1 Paddle)</vt:lpstr>
      <vt:lpstr>K1 paddles Continued</vt:lpstr>
      <vt:lpstr>K1 Paddles Continued</vt:lpstr>
      <vt:lpstr>K1 Paddles Continued</vt:lpstr>
      <vt:lpstr>C1 Paddles</vt:lpstr>
      <vt:lpstr>Personal Floatation Devices</vt:lpstr>
      <vt:lpstr>PFD</vt:lpstr>
      <vt:lpstr>Decks</vt:lpstr>
      <vt:lpstr>Helmets </vt:lpstr>
      <vt:lpstr>Four Throw Bags (added 22 July 14)</vt:lpstr>
    </vt:vector>
  </TitlesOfParts>
  <Company>Alstom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Alstom</dc:creator>
  <cp:lastModifiedBy>Cameron McLaughlan</cp:lastModifiedBy>
  <cp:revision>16</cp:revision>
  <cp:lastPrinted>2014-02-06T10:35:55Z</cp:lastPrinted>
  <dcterms:created xsi:type="dcterms:W3CDTF">2013-03-25T23:47:45Z</dcterms:created>
  <dcterms:modified xsi:type="dcterms:W3CDTF">2018-02-25T06:36:42Z</dcterms:modified>
</cp:coreProperties>
</file>